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6" r:id="rId4"/>
    <p:sldId id="267" r:id="rId5"/>
    <p:sldId id="270" r:id="rId6"/>
    <p:sldId id="269" r:id="rId7"/>
    <p:sldId id="268" r:id="rId8"/>
    <p:sldId id="271" r:id="rId9"/>
    <p:sldId id="272" r:id="rId10"/>
    <p:sldId id="265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6754A-EA1D-4D48-9B67-6F600B9766A1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9EC7B-E122-4054-8837-67F246AF7F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275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1376" y="1268760"/>
            <a:ext cx="7275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/>
              <a:t>青岛科技大学首届“创新杯”研究生学术科技作品竞赛</a:t>
            </a:r>
            <a:endParaRPr lang="zh-CN" alt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1336" y="3128515"/>
            <a:ext cx="799512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latin typeface="+mn-ea"/>
              </a:rPr>
              <a:t>作品名称：楷体</a:t>
            </a:r>
            <a:endParaRPr lang="zh-CN" altLang="en-US" sz="3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6872" y="5153049"/>
            <a:ext cx="597666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/>
              <a:t>作者名称：</a:t>
            </a:r>
            <a:r>
              <a:rPr lang="zh-CN" altLang="en-US" sz="3800" b="1" dirty="0" smtClean="0">
                <a:latin typeface="华文楷体" pitchFamily="2" charset="-122"/>
                <a:ea typeface="华文楷体" pitchFamily="2" charset="-122"/>
              </a:rPr>
              <a:t>楷体</a:t>
            </a:r>
            <a:endParaRPr lang="zh-CN" altLang="en-US" sz="3800" b="1" dirty="0"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537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62544" y="2636912"/>
            <a:ext cx="681891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 YOU  !</a:t>
            </a:r>
            <a:endParaRPr lang="zh-CN" altLang="en-US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7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60874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/>
              <a:t>主要内容</a:t>
            </a:r>
            <a:endParaRPr lang="zh-CN" altLang="en-US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62534" y="1646505"/>
            <a:ext cx="518457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</a:rPr>
              <a:t> 研究背景</a:t>
            </a:r>
            <a:endParaRPr lang="en-US" altLang="zh-CN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</a:rPr>
              <a:t> 研究内容及意义</a:t>
            </a:r>
            <a:endParaRPr lang="en-US" altLang="zh-CN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</a:rPr>
              <a:t> 研究依据及思路</a:t>
            </a:r>
            <a:endParaRPr lang="en-US" altLang="zh-CN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</a:rPr>
              <a:t> 创新</a:t>
            </a:r>
            <a:r>
              <a:rPr lang="zh-CN" altLang="en-US" sz="3600" b="1" dirty="0">
                <a:solidFill>
                  <a:schemeClr val="tx2">
                    <a:lumMod val="75000"/>
                  </a:schemeClr>
                </a:solidFill>
              </a:rPr>
              <a:t>点</a:t>
            </a:r>
            <a:endParaRPr lang="en-US" altLang="zh-CN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zh-CN" altLang="en-US" sz="3600" b="1" dirty="0">
                <a:solidFill>
                  <a:schemeClr val="tx2">
                    <a:lumMod val="75000"/>
                  </a:schemeClr>
                </a:solidFill>
              </a:rPr>
              <a:t>研究</a:t>
            </a: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</a:rPr>
              <a:t>过程</a:t>
            </a:r>
            <a:endParaRPr lang="en-US" altLang="zh-CN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</a:rPr>
              <a:t> 研究结果</a:t>
            </a:r>
            <a:endParaRPr lang="en-US" altLang="zh-CN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</a:rPr>
              <a:t> 总结</a:t>
            </a:r>
            <a:endParaRPr lang="en-US" altLang="zh-CN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lnSpc>
                <a:spcPct val="125000"/>
              </a:lnSpc>
              <a:buFont typeface="Wingdings" pitchFamily="2" charset="2"/>
              <a:buChar char="Ø"/>
            </a:pPr>
            <a:endParaRPr lang="en-US" altLang="zh-CN" dirty="0" smtClean="0"/>
          </a:p>
          <a:p>
            <a:pPr>
              <a:lnSpc>
                <a:spcPct val="125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04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60874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/>
              <a:t>研究背景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5242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60874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/>
              <a:t>研究内容及意义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5242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60874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/>
              <a:t>研究依据及思路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5242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60874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/>
              <a:t>创新点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5242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60874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/>
              <a:t>研究过程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5242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60874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/>
              <a:t>研究结果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24639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60874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/>
              <a:t>结论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24639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62</Words>
  <Application>Microsoft Office PowerPoint</Application>
  <PresentationFormat>全屏显示(4:3)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Sky123.Org</cp:lastModifiedBy>
  <cp:revision>7</cp:revision>
  <dcterms:created xsi:type="dcterms:W3CDTF">2016-10-16T10:55:04Z</dcterms:created>
  <dcterms:modified xsi:type="dcterms:W3CDTF">2016-10-16T13:06:14Z</dcterms:modified>
</cp:coreProperties>
</file>